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5" r:id="rId2"/>
    <p:sldId id="393" r:id="rId3"/>
    <p:sldId id="297" r:id="rId4"/>
    <p:sldId id="299" r:id="rId5"/>
    <p:sldId id="368" r:id="rId6"/>
    <p:sldId id="369" r:id="rId7"/>
    <p:sldId id="370" r:id="rId8"/>
    <p:sldId id="373" r:id="rId9"/>
    <p:sldId id="372" r:id="rId10"/>
    <p:sldId id="396" r:id="rId11"/>
    <p:sldId id="375" r:id="rId12"/>
    <p:sldId id="334" r:id="rId13"/>
    <p:sldId id="376" r:id="rId14"/>
    <p:sldId id="377" r:id="rId15"/>
    <p:sldId id="398" r:id="rId16"/>
    <p:sldId id="335" r:id="rId17"/>
    <p:sldId id="379" r:id="rId18"/>
    <p:sldId id="380" r:id="rId19"/>
    <p:sldId id="381" r:id="rId20"/>
    <p:sldId id="382" r:id="rId21"/>
    <p:sldId id="383" r:id="rId22"/>
    <p:sldId id="400" r:id="rId23"/>
    <p:sldId id="367" r:id="rId24"/>
    <p:sldId id="385" r:id="rId25"/>
    <p:sldId id="386" r:id="rId26"/>
    <p:sldId id="387" r:id="rId27"/>
    <p:sldId id="388" r:id="rId28"/>
    <p:sldId id="295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C24"/>
    <a:srgbClr val="141A22"/>
    <a:srgbClr val="202A36"/>
    <a:srgbClr val="5B5E77"/>
    <a:srgbClr val="4C4F64"/>
    <a:srgbClr val="414455"/>
    <a:srgbClr val="C00000"/>
    <a:srgbClr val="A6A6A6"/>
    <a:srgbClr val="E20000"/>
    <a:srgbClr val="14B28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 autoAdjust="0"/>
    <p:restoredTop sz="98791" autoAdjust="0"/>
  </p:normalViewPr>
  <p:slideViewPr>
    <p:cSldViewPr showGuides="1">
      <p:cViewPr varScale="1">
        <p:scale>
          <a:sx n="109" d="100"/>
          <a:sy n="109" d="100"/>
        </p:scale>
        <p:origin x="-684" y="-84"/>
      </p:cViewPr>
      <p:guideLst>
        <p:guide orient="horz" pos="2115"/>
        <p:guide pos="3841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9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981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626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976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779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1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5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23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698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19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0407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00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448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05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1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35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41248" y="0"/>
            <a:ext cx="12236423" cy="6858000"/>
          </a:xfrm>
          <a:prstGeom prst="rect">
            <a:avLst/>
          </a:prstGeom>
          <a:solidFill>
            <a:srgbClr val="202A3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8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组合 91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椭圆 1"/>
          <p:cNvSpPr/>
          <p:nvPr/>
        </p:nvSpPr>
        <p:spPr>
          <a:xfrm>
            <a:off x="4189375" y="1304764"/>
            <a:ext cx="3816424" cy="38164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081363" y="1196752"/>
            <a:ext cx="4032448" cy="4032448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"/>
          <p:cNvSpPr>
            <a:spLocks noChangeArrowheads="1"/>
          </p:cNvSpPr>
          <p:nvPr/>
        </p:nvSpPr>
        <p:spPr bwMode="auto">
          <a:xfrm>
            <a:off x="4585419" y="3134578"/>
            <a:ext cx="306363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时尚个性</a:t>
            </a:r>
            <a:endParaRPr lang="en-US" altLang="zh-CN" sz="4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竞聘</a:t>
            </a:r>
            <a:r>
              <a:rPr lang="en-US" altLang="zh-CN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4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4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585419" y="4365684"/>
            <a:ext cx="2952328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"/>
          <p:cNvSpPr>
            <a:spLocks noChangeArrowheads="1"/>
          </p:cNvSpPr>
          <p:nvPr/>
        </p:nvSpPr>
        <p:spPr bwMode="auto">
          <a:xfrm>
            <a:off x="4657427" y="4437692"/>
            <a:ext cx="28803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严禁实用</a:t>
            </a:r>
            <a:r>
              <a:rPr lang="zh-CN" altLang="en-US" sz="14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14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140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7" name="矩形 3"/>
          <p:cNvSpPr>
            <a:spLocks noChangeArrowheads="1"/>
          </p:cNvSpPr>
          <p:nvPr/>
        </p:nvSpPr>
        <p:spPr bwMode="auto">
          <a:xfrm>
            <a:off x="5314899" y="5417791"/>
            <a:ext cx="1779960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：亮亮图文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017467" y="1619251"/>
            <a:ext cx="2216923" cy="1377701"/>
            <a:chOff x="10237788" y="4819650"/>
            <a:chExt cx="1228725" cy="763588"/>
          </a:xfrm>
        </p:grpSpPr>
        <p:sp>
          <p:nvSpPr>
            <p:cNvPr id="30" name="Freeform 35"/>
            <p:cNvSpPr>
              <a:spLocks/>
            </p:cNvSpPr>
            <p:nvPr/>
          </p:nvSpPr>
          <p:spPr bwMode="auto">
            <a:xfrm>
              <a:off x="10394950" y="4819650"/>
              <a:ext cx="914400" cy="601663"/>
            </a:xfrm>
            <a:custGeom>
              <a:avLst/>
              <a:gdLst>
                <a:gd name="T0" fmla="*/ 14 w 391"/>
                <a:gd name="T1" fmla="*/ 0 h 257"/>
                <a:gd name="T2" fmla="*/ 377 w 391"/>
                <a:gd name="T3" fmla="*/ 0 h 257"/>
                <a:gd name="T4" fmla="*/ 391 w 391"/>
                <a:gd name="T5" fmla="*/ 14 h 257"/>
                <a:gd name="T6" fmla="*/ 391 w 391"/>
                <a:gd name="T7" fmla="*/ 243 h 257"/>
                <a:gd name="T8" fmla="*/ 377 w 391"/>
                <a:gd name="T9" fmla="*/ 257 h 257"/>
                <a:gd name="T10" fmla="*/ 14 w 391"/>
                <a:gd name="T11" fmla="*/ 257 h 257"/>
                <a:gd name="T12" fmla="*/ 0 w 391"/>
                <a:gd name="T13" fmla="*/ 243 h 257"/>
                <a:gd name="T14" fmla="*/ 0 w 391"/>
                <a:gd name="T15" fmla="*/ 14 h 257"/>
                <a:gd name="T16" fmla="*/ 14 w 391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257">
                  <a:moveTo>
                    <a:pt x="14" y="0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384" y="0"/>
                    <a:pt x="391" y="6"/>
                    <a:pt x="391" y="14"/>
                  </a:cubicBezTo>
                  <a:cubicBezTo>
                    <a:pt x="391" y="243"/>
                    <a:pt x="391" y="243"/>
                    <a:pt x="391" y="243"/>
                  </a:cubicBezTo>
                  <a:cubicBezTo>
                    <a:pt x="391" y="251"/>
                    <a:pt x="384" y="257"/>
                    <a:pt x="377" y="257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6" y="257"/>
                    <a:pt x="0" y="251"/>
                    <a:pt x="0" y="24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10444163" y="4883150"/>
              <a:ext cx="815975" cy="43973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10842625" y="4841875"/>
              <a:ext cx="20637" cy="22225"/>
            </a:xfrm>
            <a:prstGeom prst="ellipse">
              <a:avLst/>
            </a:prstGeom>
            <a:solidFill>
              <a:srgbClr val="5B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38"/>
            <p:cNvSpPr>
              <a:spLocks noChangeArrowheads="1"/>
            </p:cNvSpPr>
            <p:nvPr/>
          </p:nvSpPr>
          <p:spPr bwMode="auto">
            <a:xfrm>
              <a:off x="10833100" y="5349875"/>
              <a:ext cx="39687" cy="39688"/>
            </a:xfrm>
            <a:prstGeom prst="rect">
              <a:avLst/>
            </a:prstGeom>
            <a:solidFill>
              <a:srgbClr val="5B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10237788" y="5421313"/>
              <a:ext cx="1228725" cy="103188"/>
            </a:xfrm>
            <a:custGeom>
              <a:avLst/>
              <a:gdLst>
                <a:gd name="T0" fmla="*/ 99 w 774"/>
                <a:gd name="T1" fmla="*/ 0 h 65"/>
                <a:gd name="T2" fmla="*/ 675 w 774"/>
                <a:gd name="T3" fmla="*/ 0 h 65"/>
                <a:gd name="T4" fmla="*/ 774 w 774"/>
                <a:gd name="T5" fmla="*/ 65 h 65"/>
                <a:gd name="T6" fmla="*/ 0 w 774"/>
                <a:gd name="T7" fmla="*/ 65 h 65"/>
                <a:gd name="T8" fmla="*/ 99 w 774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4" h="65">
                  <a:moveTo>
                    <a:pt x="99" y="0"/>
                  </a:moveTo>
                  <a:lnTo>
                    <a:pt x="675" y="0"/>
                  </a:lnTo>
                  <a:lnTo>
                    <a:pt x="774" y="65"/>
                  </a:lnTo>
                  <a:lnTo>
                    <a:pt x="0" y="6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C4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10237788" y="5524500"/>
              <a:ext cx="1228725" cy="58738"/>
            </a:xfrm>
            <a:custGeom>
              <a:avLst/>
              <a:gdLst>
                <a:gd name="T0" fmla="*/ 0 w 525"/>
                <a:gd name="T1" fmla="*/ 0 h 25"/>
                <a:gd name="T2" fmla="*/ 525 w 525"/>
                <a:gd name="T3" fmla="*/ 0 h 25"/>
                <a:gd name="T4" fmla="*/ 525 w 525"/>
                <a:gd name="T5" fmla="*/ 15 h 25"/>
                <a:gd name="T6" fmla="*/ 516 w 525"/>
                <a:gd name="T7" fmla="*/ 25 h 25"/>
                <a:gd name="T8" fmla="*/ 9 w 525"/>
                <a:gd name="T9" fmla="*/ 25 h 25"/>
                <a:gd name="T10" fmla="*/ 0 w 525"/>
                <a:gd name="T11" fmla="*/ 15 h 25"/>
                <a:gd name="T12" fmla="*/ 0 w 525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25">
                  <a:moveTo>
                    <a:pt x="0" y="0"/>
                  </a:moveTo>
                  <a:cubicBezTo>
                    <a:pt x="525" y="0"/>
                    <a:pt x="525" y="0"/>
                    <a:pt x="525" y="0"/>
                  </a:cubicBezTo>
                  <a:cubicBezTo>
                    <a:pt x="525" y="15"/>
                    <a:pt x="525" y="15"/>
                    <a:pt x="525" y="15"/>
                  </a:cubicBezTo>
                  <a:cubicBezTo>
                    <a:pt x="525" y="21"/>
                    <a:pt x="521" y="25"/>
                    <a:pt x="516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4" y="25"/>
                    <a:pt x="0" y="21"/>
                    <a:pt x="0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10726738" y="5554663"/>
              <a:ext cx="250825" cy="17463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42"/>
            <p:cNvSpPr>
              <a:spLocks noChangeArrowheads="1"/>
            </p:cNvSpPr>
            <p:nvPr/>
          </p:nvSpPr>
          <p:spPr bwMode="auto">
            <a:xfrm>
              <a:off x="10237788" y="5524500"/>
              <a:ext cx="1228725" cy="19050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5"/>
            <p:cNvSpPr>
              <a:spLocks noChangeArrowheads="1"/>
            </p:cNvSpPr>
            <p:nvPr/>
          </p:nvSpPr>
          <p:spPr bwMode="auto">
            <a:xfrm>
              <a:off x="10517160" y="5164138"/>
              <a:ext cx="266700" cy="14288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10517160" y="5192713"/>
              <a:ext cx="266700" cy="14288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7"/>
            <p:cNvSpPr>
              <a:spLocks noChangeArrowheads="1"/>
            </p:cNvSpPr>
            <p:nvPr/>
          </p:nvSpPr>
          <p:spPr bwMode="auto">
            <a:xfrm>
              <a:off x="10517160" y="5222875"/>
              <a:ext cx="266700" cy="14288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48"/>
            <p:cNvSpPr>
              <a:spLocks noChangeArrowheads="1"/>
            </p:cNvSpPr>
            <p:nvPr/>
          </p:nvSpPr>
          <p:spPr bwMode="auto">
            <a:xfrm>
              <a:off x="10517160" y="5251450"/>
              <a:ext cx="127000" cy="15875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9"/>
            <p:cNvSpPr>
              <a:spLocks noChangeArrowheads="1"/>
            </p:cNvSpPr>
            <p:nvPr/>
          </p:nvSpPr>
          <p:spPr bwMode="auto">
            <a:xfrm>
              <a:off x="10517160" y="5077550"/>
              <a:ext cx="233362" cy="14288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50"/>
            <p:cNvSpPr>
              <a:spLocks noChangeArrowheads="1"/>
            </p:cNvSpPr>
            <p:nvPr/>
          </p:nvSpPr>
          <p:spPr bwMode="auto">
            <a:xfrm>
              <a:off x="10517160" y="5102950"/>
              <a:ext cx="233362" cy="15875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10517160" y="5131525"/>
              <a:ext cx="142875" cy="127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 b="1">
                <a:solidFill>
                  <a:srgbClr val="0EDEB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27574" y="1777165"/>
            <a:ext cx="320548" cy="320035"/>
            <a:chOff x="5102225" y="2441575"/>
            <a:chExt cx="1982788" cy="1979613"/>
          </a:xfrm>
          <a:solidFill>
            <a:srgbClr val="202A36">
              <a:alpha val="60000"/>
            </a:srgbClr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50175" y="1850435"/>
            <a:ext cx="272222" cy="271786"/>
            <a:chOff x="5102225" y="2441575"/>
            <a:chExt cx="1982788" cy="1979613"/>
          </a:xfrm>
          <a:solidFill>
            <a:srgbClr val="202A36">
              <a:alpha val="60000"/>
            </a:srgbClr>
          </a:solidFill>
        </p:grpSpPr>
        <p:sp>
          <p:nvSpPr>
            <p:cNvPr id="67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191666" y="2081246"/>
            <a:ext cx="414873" cy="414209"/>
            <a:chOff x="5102225" y="2441575"/>
            <a:chExt cx="1982788" cy="1979613"/>
          </a:xfrm>
          <a:solidFill>
            <a:srgbClr val="202A36">
              <a:alpha val="60000"/>
            </a:srgbClr>
          </a:solidFill>
        </p:grpSpPr>
        <p:sp>
          <p:nvSpPr>
            <p:cNvPr id="70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53525018"/>
      </p:ext>
    </p:extLst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6" dur="7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2" dur="7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8" dur="7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8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5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animBg="1"/>
      <p:bldP spid="61" grpId="0" animBg="1"/>
      <p:bldP spid="72" grpId="0"/>
      <p:bldP spid="75" grpId="0"/>
      <p:bldP spid="7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008581" y="4036759"/>
            <a:ext cx="1796582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414455"/>
                </a:solidFill>
              </a:rPr>
              <a:t>POST COGNITIVE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 rot="19469485">
            <a:off x="2539602" y="2741696"/>
            <a:ext cx="775990" cy="8268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2"/>
          <p:cNvSpPr txBox="1"/>
          <p:nvPr/>
        </p:nvSpPr>
        <p:spPr>
          <a:xfrm>
            <a:off x="8392119" y="20353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岗位理解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8392119" y="28114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知识技能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34"/>
          <p:cNvSpPr txBox="1"/>
          <p:nvPr/>
        </p:nvSpPr>
        <p:spPr>
          <a:xfrm>
            <a:off x="8392119" y="359896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解决问题</a:t>
            </a:r>
          </a:p>
        </p:txBody>
      </p:sp>
      <p:sp>
        <p:nvSpPr>
          <p:cNvPr id="30" name="文本框 35"/>
          <p:cNvSpPr txBox="1"/>
          <p:nvPr/>
        </p:nvSpPr>
        <p:spPr>
          <a:xfrm>
            <a:off x="8392119" y="43750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责任义务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911252" y="4559582"/>
            <a:ext cx="0" cy="38097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911252" y="2986363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911252" y="222510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911252" y="1844824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7911252" y="379902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7508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25" grpId="0" animBg="1"/>
      <p:bldP spid="26" grpId="0" animBg="1"/>
      <p:bldP spid="27" grpId="0"/>
      <p:bldP spid="28" grpId="0"/>
      <p:bldP spid="29" grpId="0"/>
      <p:bldP spid="3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组合 4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8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59"/>
          <p:cNvSpPr txBox="1">
            <a:spLocks noChangeArrowheads="1"/>
          </p:cNvSpPr>
          <p:nvPr/>
        </p:nvSpPr>
        <p:spPr bwMode="auto">
          <a:xfrm flipH="1">
            <a:off x="4441403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4441798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207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  <p:bldP spid="27" grpId="0" animBg="1"/>
      <p:bldP spid="29" grpId="0" animBg="1"/>
      <p:bldP spid="30" grpId="0"/>
      <p:bldP spid="32" grpId="0"/>
      <p:bldP spid="38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97" name="组合 96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9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0" name="组合 99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5" name="肘形连接符 44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50" name="Freeform 9"/>
            <p:cNvSpPr>
              <a:spLocks/>
            </p:cNvSpPr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52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1948296" y="4437112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7238155" y="1628800"/>
            <a:ext cx="253184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958235" y="2640628"/>
            <a:ext cx="181176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79" name="组合 7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软件。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培训工作。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109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5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5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9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45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3" grpId="0"/>
      <p:bldP spid="54" grpId="0"/>
      <p:bldP spid="67" grpId="0"/>
      <p:bldP spid="68" grpId="0"/>
      <p:bldP spid="76" grpId="0"/>
      <p:bldP spid="77" grpId="0"/>
      <p:bldP spid="85" grpId="0"/>
      <p:bldP spid="86" grpId="0"/>
      <p:bldP spid="94" grpId="0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7" name="组合 66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0" name="组合 69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20" name="Picture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2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21723" y="2030186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608620" y="206084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发现问题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607932" y="238384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21323" y="2894282"/>
            <a:ext cx="1152128" cy="1038774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69683" y="285293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提出假设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68995" y="3175934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321723" y="3614362"/>
            <a:ext cx="1152128" cy="1038774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8608620" y="36450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问题分析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607932" y="396802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721323" y="4365955"/>
            <a:ext cx="1152128" cy="1038774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9683" y="43246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检验假设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68995" y="4647607"/>
            <a:ext cx="289025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806288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1" name="组合 70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99" name="Freeform 5"/>
          <p:cNvSpPr>
            <a:spLocks/>
          </p:cNvSpPr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5449515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自身义务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08" name="矩形 107"/>
          <p:cNvSpPr/>
          <p:nvPr/>
        </p:nvSpPr>
        <p:spPr>
          <a:xfrm>
            <a:off x="7321723" y="2132856"/>
            <a:ext cx="29107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对待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下属互帮互助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7321723" y="3212976"/>
            <a:ext cx="208823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荣誉大于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2353171" y="2136572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及时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完成上级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2353171" y="3212976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同事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之间团结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友爱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2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个人寄语</a:t>
            </a:r>
          </a:p>
        </p:txBody>
      </p:sp>
      <p:cxnSp>
        <p:nvCxnSpPr>
          <p:cNvPr id="143" name="直接连接符 142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4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4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5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8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9" grpId="0" animBg="1"/>
      <p:bldP spid="100" grpId="0"/>
      <p:bldP spid="108" grpId="0"/>
      <p:bldP spid="109" grpId="0"/>
      <p:bldP spid="117" grpId="0"/>
      <p:bldP spid="118" grpId="0"/>
      <p:bldP spid="126" grpId="0"/>
      <p:bldP spid="127" grpId="0"/>
      <p:bldP spid="135" grpId="0"/>
      <p:bldP spid="136" grpId="0"/>
      <p:bldP spid="142" grpId="0"/>
      <p:bldP spid="147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096392" y="4036759"/>
            <a:ext cx="1620957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14455"/>
                </a:solidFill>
              </a:rPr>
              <a:t>COMPETENCE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45"/>
          <p:cNvSpPr>
            <a:spLocks noEditPoints="1"/>
          </p:cNvSpPr>
          <p:nvPr/>
        </p:nvSpPr>
        <p:spPr bwMode="auto">
          <a:xfrm>
            <a:off x="2641203" y="2852936"/>
            <a:ext cx="567902" cy="856506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2"/>
          <p:cNvSpPr txBox="1"/>
          <p:nvPr/>
        </p:nvSpPr>
        <p:spPr>
          <a:xfrm>
            <a:off x="8392119" y="12432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核心竞争力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8392119" y="20193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领导能力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8392119" y="28068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执行力</a:t>
            </a:r>
          </a:p>
        </p:txBody>
      </p:sp>
      <p:sp>
        <p:nvSpPr>
          <p:cNvPr id="24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团结合作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协调能力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创新能力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5077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19" grpId="0" animBg="1"/>
      <p:bldP spid="20" grpId="0" animBg="1"/>
      <p:bldP spid="21" grpId="0"/>
      <p:bldP spid="22" grpId="0"/>
      <p:bldP spid="23" grpId="0"/>
      <p:bldP spid="24" grpId="0"/>
      <p:bldP spid="42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86" name="组合 8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" name="组合 8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9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5" name="Freeform 5"/>
          <p:cNvSpPr>
            <a:spLocks/>
          </p:cNvSpPr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核心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竞争力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3314035" y="2536382"/>
            <a:ext cx="670560" cy="604586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061453" y="3904534"/>
            <a:ext cx="670560" cy="604586"/>
            <a:chOff x="5424755" y="1340768"/>
            <a:chExt cx="670560" cy="604586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373541" y="3284984"/>
            <a:ext cx="670560" cy="604586"/>
            <a:chOff x="5424755" y="1340768"/>
            <a:chExt cx="670560" cy="604586"/>
          </a:xfrm>
        </p:grpSpPr>
        <p:grpSp>
          <p:nvGrpSpPr>
            <p:cNvPr id="146" name="组合 14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2457588" y="263691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00124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166554" y="4005064"/>
            <a:ext cx="99492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04180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66300" y="2627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6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组合 171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9510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5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15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9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5" grpId="0" animBg="1"/>
      <p:bldP spid="116" grpId="0"/>
      <p:bldP spid="159" grpId="0"/>
      <p:bldP spid="160" grpId="0"/>
      <p:bldP spid="161" grpId="0"/>
      <p:bldP spid="162" grpId="0"/>
      <p:bldP spid="163" grpId="0"/>
      <p:bldP spid="164" grpId="0"/>
      <p:bldP spid="170" grpId="0"/>
      <p:bldP spid="175" grpId="0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1" name="组合 80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领导能力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领导</a:t>
              </a:r>
              <a:endPara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能力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34" name="组合 33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885911" y="3149170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建立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组织机构，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确立职位和职务，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明确职权关系和义务范围。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学习能力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50" name="组合 4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组织能力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决策能力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感召能力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228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" grpId="0" animBg="1"/>
      <p:bldP spid="14" grpId="1" animBg="1"/>
      <p:bldP spid="14" grpId="2" animBg="1"/>
      <p:bldP spid="14" grpId="3" animBg="1"/>
      <p:bldP spid="47" grpId="0"/>
      <p:bldP spid="48" grpId="0"/>
      <p:bldP spid="56" grpId="0"/>
      <p:bldP spid="57" grpId="0"/>
      <p:bldP spid="65" grpId="0"/>
      <p:bldP spid="66" grpId="0"/>
      <p:bldP spid="74" grpId="0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4" name="组合 83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8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32" name="组合 31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" fmla="*/ 7719 w 9869"/>
                <a:gd name="connsiteY0" fmla="*/ 9468 h 10000"/>
                <a:gd name="connsiteX1" fmla="*/ 7369 w 9869"/>
                <a:gd name="connsiteY1" fmla="*/ 9857 h 10000"/>
                <a:gd name="connsiteX2" fmla="*/ 6869 w 9869"/>
                <a:gd name="connsiteY2" fmla="*/ 10000 h 10000"/>
                <a:gd name="connsiteX3" fmla="*/ 2847 w 9869"/>
                <a:gd name="connsiteY3" fmla="*/ 10000 h 10000"/>
                <a:gd name="connsiteX4" fmla="*/ 2369 w 9869"/>
                <a:gd name="connsiteY4" fmla="*/ 9857 h 10000"/>
                <a:gd name="connsiteX5" fmla="*/ 2019 w 9869"/>
                <a:gd name="connsiteY5" fmla="*/ 9464 h 10000"/>
                <a:gd name="connsiteX6" fmla="*/ 0 w 9869"/>
                <a:gd name="connsiteY6" fmla="*/ 4452 h 10000"/>
                <a:gd name="connsiteX7" fmla="*/ 2011 w 9869"/>
                <a:gd name="connsiteY7" fmla="*/ 549 h 10000"/>
                <a:gd name="connsiteX8" fmla="*/ 2369 w 9869"/>
                <a:gd name="connsiteY8" fmla="*/ 148 h 10000"/>
                <a:gd name="connsiteX9" fmla="*/ 2825 w 9869"/>
                <a:gd name="connsiteY9" fmla="*/ 1 h 10000"/>
                <a:gd name="connsiteX10" fmla="*/ 6862 w 9869"/>
                <a:gd name="connsiteY10" fmla="*/ 1 h 10000"/>
                <a:gd name="connsiteX11" fmla="*/ 7369 w 9869"/>
                <a:gd name="connsiteY11" fmla="*/ 148 h 10000"/>
                <a:gd name="connsiteX12" fmla="*/ 7719 w 9869"/>
                <a:gd name="connsiteY12" fmla="*/ 537 h 10000"/>
                <a:gd name="connsiteX13" fmla="*/ 9730 w 9869"/>
                <a:gd name="connsiteY13" fmla="*/ 4440 h 10000"/>
                <a:gd name="connsiteX14" fmla="*/ 9869 w 9869"/>
                <a:gd name="connsiteY14" fmla="*/ 5001 h 10000"/>
                <a:gd name="connsiteX15" fmla="*/ 9727 w 9869"/>
                <a:gd name="connsiteY15" fmla="*/ 5565 h 10000"/>
                <a:gd name="connsiteX16" fmla="*/ 7719 w 9869"/>
                <a:gd name="connsiteY16" fmla="*/ 9468 h 10000"/>
                <a:gd name="connsiteX0" fmla="*/ 5783 w 7962"/>
                <a:gd name="connsiteY0" fmla="*/ 9468 h 10000"/>
                <a:gd name="connsiteX1" fmla="*/ 5429 w 7962"/>
                <a:gd name="connsiteY1" fmla="*/ 9857 h 10000"/>
                <a:gd name="connsiteX2" fmla="*/ 4922 w 7962"/>
                <a:gd name="connsiteY2" fmla="*/ 10000 h 10000"/>
                <a:gd name="connsiteX3" fmla="*/ 847 w 7962"/>
                <a:gd name="connsiteY3" fmla="*/ 10000 h 10000"/>
                <a:gd name="connsiteX4" fmla="*/ 362 w 7962"/>
                <a:gd name="connsiteY4" fmla="*/ 9857 h 10000"/>
                <a:gd name="connsiteX5" fmla="*/ 8 w 7962"/>
                <a:gd name="connsiteY5" fmla="*/ 9464 h 10000"/>
                <a:gd name="connsiteX6" fmla="*/ 0 w 7962"/>
                <a:gd name="connsiteY6" fmla="*/ 549 h 10000"/>
                <a:gd name="connsiteX7" fmla="*/ 362 w 7962"/>
                <a:gd name="connsiteY7" fmla="*/ 148 h 10000"/>
                <a:gd name="connsiteX8" fmla="*/ 824 w 7962"/>
                <a:gd name="connsiteY8" fmla="*/ 1 h 10000"/>
                <a:gd name="connsiteX9" fmla="*/ 4915 w 7962"/>
                <a:gd name="connsiteY9" fmla="*/ 1 h 10000"/>
                <a:gd name="connsiteX10" fmla="*/ 5429 w 7962"/>
                <a:gd name="connsiteY10" fmla="*/ 148 h 10000"/>
                <a:gd name="connsiteX11" fmla="*/ 5783 w 7962"/>
                <a:gd name="connsiteY11" fmla="*/ 537 h 10000"/>
                <a:gd name="connsiteX12" fmla="*/ 7821 w 7962"/>
                <a:gd name="connsiteY12" fmla="*/ 4440 h 10000"/>
                <a:gd name="connsiteX13" fmla="*/ 7962 w 7962"/>
                <a:gd name="connsiteY13" fmla="*/ 5001 h 10000"/>
                <a:gd name="connsiteX14" fmla="*/ 7818 w 7962"/>
                <a:gd name="connsiteY14" fmla="*/ 5565 h 10000"/>
                <a:gd name="connsiteX15" fmla="*/ 5783 w 7962"/>
                <a:gd name="connsiteY15" fmla="*/ 9468 h 10000"/>
                <a:gd name="connsiteX0" fmla="*/ 7253 w 9990"/>
                <a:gd name="connsiteY0" fmla="*/ 10060 h 10592"/>
                <a:gd name="connsiteX1" fmla="*/ 6809 w 9990"/>
                <a:gd name="connsiteY1" fmla="*/ 10449 h 10592"/>
                <a:gd name="connsiteX2" fmla="*/ 6172 w 9990"/>
                <a:gd name="connsiteY2" fmla="*/ 10592 h 10592"/>
                <a:gd name="connsiteX3" fmla="*/ 1054 w 9990"/>
                <a:gd name="connsiteY3" fmla="*/ 10592 h 10592"/>
                <a:gd name="connsiteX4" fmla="*/ 445 w 9990"/>
                <a:gd name="connsiteY4" fmla="*/ 10449 h 10592"/>
                <a:gd name="connsiteX5" fmla="*/ 0 w 9990"/>
                <a:gd name="connsiteY5" fmla="*/ 10056 h 10592"/>
                <a:gd name="connsiteX6" fmla="*/ 445 w 9990"/>
                <a:gd name="connsiteY6" fmla="*/ 740 h 10592"/>
                <a:gd name="connsiteX7" fmla="*/ 1025 w 9990"/>
                <a:gd name="connsiteY7" fmla="*/ 593 h 10592"/>
                <a:gd name="connsiteX8" fmla="*/ 6163 w 9990"/>
                <a:gd name="connsiteY8" fmla="*/ 593 h 10592"/>
                <a:gd name="connsiteX9" fmla="*/ 6809 w 9990"/>
                <a:gd name="connsiteY9" fmla="*/ 740 h 10592"/>
                <a:gd name="connsiteX10" fmla="*/ 7253 w 9990"/>
                <a:gd name="connsiteY10" fmla="*/ 1129 h 10592"/>
                <a:gd name="connsiteX11" fmla="*/ 9813 w 9990"/>
                <a:gd name="connsiteY11" fmla="*/ 5032 h 10592"/>
                <a:gd name="connsiteX12" fmla="*/ 9990 w 9990"/>
                <a:gd name="connsiteY12" fmla="*/ 5593 h 10592"/>
                <a:gd name="connsiteX13" fmla="*/ 9809 w 9990"/>
                <a:gd name="connsiteY13" fmla="*/ 6157 h 10592"/>
                <a:gd name="connsiteX14" fmla="*/ 7253 w 9990"/>
                <a:gd name="connsiteY14" fmla="*/ 10060 h 10592"/>
                <a:gd name="connsiteX0" fmla="*/ 7260 w 10000"/>
                <a:gd name="connsiteY0" fmla="*/ 8939 h 9441"/>
                <a:gd name="connsiteX1" fmla="*/ 6816 w 10000"/>
                <a:gd name="connsiteY1" fmla="*/ 9306 h 9441"/>
                <a:gd name="connsiteX2" fmla="*/ 6178 w 10000"/>
                <a:gd name="connsiteY2" fmla="*/ 9441 h 9441"/>
                <a:gd name="connsiteX3" fmla="*/ 1055 w 10000"/>
                <a:gd name="connsiteY3" fmla="*/ 9441 h 9441"/>
                <a:gd name="connsiteX4" fmla="*/ 445 w 10000"/>
                <a:gd name="connsiteY4" fmla="*/ 9306 h 9441"/>
                <a:gd name="connsiteX5" fmla="*/ 0 w 10000"/>
                <a:gd name="connsiteY5" fmla="*/ 8935 h 9441"/>
                <a:gd name="connsiteX6" fmla="*/ 1026 w 10000"/>
                <a:gd name="connsiteY6" fmla="*/ 1 h 9441"/>
                <a:gd name="connsiteX7" fmla="*/ 6169 w 10000"/>
                <a:gd name="connsiteY7" fmla="*/ 1 h 9441"/>
                <a:gd name="connsiteX8" fmla="*/ 6816 w 10000"/>
                <a:gd name="connsiteY8" fmla="*/ 140 h 9441"/>
                <a:gd name="connsiteX9" fmla="*/ 7260 w 10000"/>
                <a:gd name="connsiteY9" fmla="*/ 507 h 9441"/>
                <a:gd name="connsiteX10" fmla="*/ 9823 w 10000"/>
                <a:gd name="connsiteY10" fmla="*/ 4192 h 9441"/>
                <a:gd name="connsiteX11" fmla="*/ 10000 w 10000"/>
                <a:gd name="connsiteY11" fmla="*/ 4721 h 9441"/>
                <a:gd name="connsiteX12" fmla="*/ 9819 w 10000"/>
                <a:gd name="connsiteY12" fmla="*/ 5254 h 9441"/>
                <a:gd name="connsiteX13" fmla="*/ 7260 w 10000"/>
                <a:gd name="connsiteY13" fmla="*/ 8939 h 9441"/>
                <a:gd name="connsiteX0" fmla="*/ 7260 w 10000"/>
                <a:gd name="connsiteY0" fmla="*/ 9468 h 10000"/>
                <a:gd name="connsiteX1" fmla="*/ 6816 w 10000"/>
                <a:gd name="connsiteY1" fmla="*/ 9857 h 10000"/>
                <a:gd name="connsiteX2" fmla="*/ 6178 w 10000"/>
                <a:gd name="connsiteY2" fmla="*/ 10000 h 10000"/>
                <a:gd name="connsiteX3" fmla="*/ 1055 w 10000"/>
                <a:gd name="connsiteY3" fmla="*/ 10000 h 10000"/>
                <a:gd name="connsiteX4" fmla="*/ 445 w 10000"/>
                <a:gd name="connsiteY4" fmla="*/ 9857 h 10000"/>
                <a:gd name="connsiteX5" fmla="*/ 0 w 10000"/>
                <a:gd name="connsiteY5" fmla="*/ 9464 h 10000"/>
                <a:gd name="connsiteX6" fmla="*/ 6169 w 10000"/>
                <a:gd name="connsiteY6" fmla="*/ 1 h 10000"/>
                <a:gd name="connsiteX7" fmla="*/ 6816 w 10000"/>
                <a:gd name="connsiteY7" fmla="*/ 148 h 10000"/>
                <a:gd name="connsiteX8" fmla="*/ 7260 w 10000"/>
                <a:gd name="connsiteY8" fmla="*/ 537 h 10000"/>
                <a:gd name="connsiteX9" fmla="*/ 9823 w 10000"/>
                <a:gd name="connsiteY9" fmla="*/ 4440 h 10000"/>
                <a:gd name="connsiteX10" fmla="*/ 10000 w 10000"/>
                <a:gd name="connsiteY10" fmla="*/ 5001 h 10000"/>
                <a:gd name="connsiteX11" fmla="*/ 9819 w 10000"/>
                <a:gd name="connsiteY11" fmla="*/ 5565 h 10000"/>
                <a:gd name="connsiteX12" fmla="*/ 7260 w 10000"/>
                <a:gd name="connsiteY12" fmla="*/ 9468 h 10000"/>
                <a:gd name="connsiteX0" fmla="*/ 7260 w 10000"/>
                <a:gd name="connsiteY0" fmla="*/ 9320 h 9852"/>
                <a:gd name="connsiteX1" fmla="*/ 6816 w 10000"/>
                <a:gd name="connsiteY1" fmla="*/ 9709 h 9852"/>
                <a:gd name="connsiteX2" fmla="*/ 6178 w 10000"/>
                <a:gd name="connsiteY2" fmla="*/ 9852 h 9852"/>
                <a:gd name="connsiteX3" fmla="*/ 1055 w 10000"/>
                <a:gd name="connsiteY3" fmla="*/ 9852 h 9852"/>
                <a:gd name="connsiteX4" fmla="*/ 445 w 10000"/>
                <a:gd name="connsiteY4" fmla="*/ 9709 h 9852"/>
                <a:gd name="connsiteX5" fmla="*/ 0 w 10000"/>
                <a:gd name="connsiteY5" fmla="*/ 9316 h 9852"/>
                <a:gd name="connsiteX6" fmla="*/ 6816 w 10000"/>
                <a:gd name="connsiteY6" fmla="*/ 0 h 9852"/>
                <a:gd name="connsiteX7" fmla="*/ 7260 w 10000"/>
                <a:gd name="connsiteY7" fmla="*/ 389 h 9852"/>
                <a:gd name="connsiteX8" fmla="*/ 9823 w 10000"/>
                <a:gd name="connsiteY8" fmla="*/ 4292 h 9852"/>
                <a:gd name="connsiteX9" fmla="*/ 10000 w 10000"/>
                <a:gd name="connsiteY9" fmla="*/ 4853 h 9852"/>
                <a:gd name="connsiteX10" fmla="*/ 9819 w 10000"/>
                <a:gd name="connsiteY10" fmla="*/ 5417 h 9852"/>
                <a:gd name="connsiteX11" fmla="*/ 7260 w 10000"/>
                <a:gd name="connsiteY11" fmla="*/ 9320 h 9852"/>
                <a:gd name="connsiteX0" fmla="*/ 7260 w 10000"/>
                <a:gd name="connsiteY0" fmla="*/ 9065 h 9605"/>
                <a:gd name="connsiteX1" fmla="*/ 6816 w 10000"/>
                <a:gd name="connsiteY1" fmla="*/ 9460 h 9605"/>
                <a:gd name="connsiteX2" fmla="*/ 6178 w 10000"/>
                <a:gd name="connsiteY2" fmla="*/ 9605 h 9605"/>
                <a:gd name="connsiteX3" fmla="*/ 1055 w 10000"/>
                <a:gd name="connsiteY3" fmla="*/ 9605 h 9605"/>
                <a:gd name="connsiteX4" fmla="*/ 445 w 10000"/>
                <a:gd name="connsiteY4" fmla="*/ 9460 h 9605"/>
                <a:gd name="connsiteX5" fmla="*/ 0 w 10000"/>
                <a:gd name="connsiteY5" fmla="*/ 9061 h 9605"/>
                <a:gd name="connsiteX6" fmla="*/ 7260 w 10000"/>
                <a:gd name="connsiteY6" fmla="*/ 0 h 9605"/>
                <a:gd name="connsiteX7" fmla="*/ 9823 w 10000"/>
                <a:gd name="connsiteY7" fmla="*/ 3961 h 9605"/>
                <a:gd name="connsiteX8" fmla="*/ 10000 w 10000"/>
                <a:gd name="connsiteY8" fmla="*/ 4531 h 9605"/>
                <a:gd name="connsiteX9" fmla="*/ 9819 w 10000"/>
                <a:gd name="connsiteY9" fmla="*/ 5103 h 9605"/>
                <a:gd name="connsiteX10" fmla="*/ 7260 w 10000"/>
                <a:gd name="connsiteY10" fmla="*/ 9065 h 9605"/>
                <a:gd name="connsiteX0" fmla="*/ 7260 w 10000"/>
                <a:gd name="connsiteY0" fmla="*/ 5314 h 5876"/>
                <a:gd name="connsiteX1" fmla="*/ 6816 w 10000"/>
                <a:gd name="connsiteY1" fmla="*/ 5725 h 5876"/>
                <a:gd name="connsiteX2" fmla="*/ 6178 w 10000"/>
                <a:gd name="connsiteY2" fmla="*/ 5876 h 5876"/>
                <a:gd name="connsiteX3" fmla="*/ 1055 w 10000"/>
                <a:gd name="connsiteY3" fmla="*/ 5876 h 5876"/>
                <a:gd name="connsiteX4" fmla="*/ 445 w 10000"/>
                <a:gd name="connsiteY4" fmla="*/ 5725 h 5876"/>
                <a:gd name="connsiteX5" fmla="*/ 0 w 10000"/>
                <a:gd name="connsiteY5" fmla="*/ 5310 h 5876"/>
                <a:gd name="connsiteX6" fmla="*/ 9823 w 10000"/>
                <a:gd name="connsiteY6" fmla="*/ 0 h 5876"/>
                <a:gd name="connsiteX7" fmla="*/ 10000 w 10000"/>
                <a:gd name="connsiteY7" fmla="*/ 593 h 5876"/>
                <a:gd name="connsiteX8" fmla="*/ 9819 w 10000"/>
                <a:gd name="connsiteY8" fmla="*/ 1189 h 5876"/>
                <a:gd name="connsiteX9" fmla="*/ 7260 w 10000"/>
                <a:gd name="connsiteY9" fmla="*/ 5314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标题 4"/>
          <p:cNvSpPr txBox="1">
            <a:spLocks/>
          </p:cNvSpPr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436179" y="2564904"/>
            <a:ext cx="1869320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执行力决定成败，决定战斗力，凝聚力。工作落到实处，事务做到位。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22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5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9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6" grpId="0"/>
      <p:bldP spid="37" grpId="0"/>
      <p:bldP spid="48" grpId="0"/>
      <p:bldP spid="49" grpId="0"/>
      <p:bldP spid="57" grpId="0"/>
      <p:bldP spid="58" grpId="0"/>
      <p:bldP spid="66" grpId="0"/>
      <p:bldP spid="67" grpId="0"/>
      <p:bldP spid="73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" name="组合 65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69395" y="396371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45459" y="295560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7587" y="2955606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45659" y="1988840"/>
            <a:ext cx="1152128" cy="1038774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8032555" y="201950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031867" y="234250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66427" y="310333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7465739" y="342633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21811" y="309962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921123" y="342262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5747" y="418345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1345059" y="450645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9094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4" name="椭圆 73"/>
          <p:cNvSpPr/>
          <p:nvPr/>
        </p:nvSpPr>
        <p:spPr>
          <a:xfrm>
            <a:off x="192931" y="-456465"/>
            <a:ext cx="3728322" cy="37283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369446" y="-279950"/>
            <a:ext cx="3375292" cy="337529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59"/>
          <p:cNvSpPr txBox="1">
            <a:spLocks noChangeArrowheads="1"/>
          </p:cNvSpPr>
          <p:nvPr/>
        </p:nvSpPr>
        <p:spPr bwMode="auto">
          <a:xfrm>
            <a:off x="400908" y="719179"/>
            <a:ext cx="3312368" cy="14957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4000" b="1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77">
              <a:lnSpc>
                <a:spcPct val="120000"/>
              </a:lnSpc>
              <a:defRPr/>
            </a:pP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8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ntents</a:t>
            </a:r>
            <a:endParaRPr lang="en-US" altLang="ko-KR" sz="28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-32084" y="4200489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2713211" y="3861048"/>
            <a:ext cx="670560" cy="604586"/>
            <a:chOff x="5424755" y="1340768"/>
            <a:chExt cx="670560" cy="604586"/>
          </a:xfrm>
        </p:grpSpPr>
        <p:grpSp>
          <p:nvGrpSpPr>
            <p:cNvPr id="79" name="组合 7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782517" y="4192566"/>
            <a:ext cx="670560" cy="604586"/>
            <a:chOff x="5424755" y="1340768"/>
            <a:chExt cx="670560" cy="604586"/>
          </a:xfrm>
        </p:grpSpPr>
        <p:grpSp>
          <p:nvGrpSpPr>
            <p:cNvPr id="85" name="组合 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817667" y="4768630"/>
            <a:ext cx="670560" cy="604586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814291" y="5200678"/>
            <a:ext cx="670560" cy="604586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" name="Group 4"/>
          <p:cNvGrpSpPr>
            <a:grpSpLocks noChangeAspect="1"/>
          </p:cNvGrpSpPr>
          <p:nvPr/>
        </p:nvGrpSpPr>
        <p:grpSpPr bwMode="auto">
          <a:xfrm>
            <a:off x="2938233" y="3960590"/>
            <a:ext cx="226159" cy="362466"/>
            <a:chOff x="4638" y="-33"/>
            <a:chExt cx="667" cy="1069"/>
          </a:xfrm>
          <a:solidFill>
            <a:srgbClr val="202A36"/>
          </a:solidFill>
        </p:grpSpPr>
        <p:sp>
          <p:nvSpPr>
            <p:cNvPr id="106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08" name="Freeform 9"/>
          <p:cNvSpPr>
            <a:spLocks noEditPoints="1"/>
          </p:cNvSpPr>
          <p:nvPr/>
        </p:nvSpPr>
        <p:spPr bwMode="auto">
          <a:xfrm rot="19469485">
            <a:off x="4941236" y="4310320"/>
            <a:ext cx="358763" cy="38228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Freeform 145"/>
          <p:cNvSpPr>
            <a:spLocks noEditPoints="1"/>
          </p:cNvSpPr>
          <p:nvPr/>
        </p:nvSpPr>
        <p:spPr bwMode="auto">
          <a:xfrm>
            <a:off x="7045819" y="4932365"/>
            <a:ext cx="219900" cy="33165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206"/>
          <p:cNvSpPr>
            <a:spLocks noChangeAspect="1" noEditPoints="1"/>
          </p:cNvSpPr>
          <p:nvPr/>
        </p:nvSpPr>
        <p:spPr bwMode="auto">
          <a:xfrm>
            <a:off x="9048759" y="5343078"/>
            <a:ext cx="263865" cy="31895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178018" y="4589479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441617" y="4941168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529635" y="3645024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8473851" y="4085423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3484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/>
      <p:bldP spid="7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  <p:bldP spid="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20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166147" y="1700808"/>
            <a:ext cx="310790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66147" y="2597175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166147" y="3476169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166147" y="4368820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7609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5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5" grpId="0"/>
      <p:bldP spid="36" grpId="0"/>
      <p:bldP spid="44" grpId="0"/>
      <p:bldP spid="45" grpId="0"/>
      <p:bldP spid="53" grpId="0"/>
      <p:bldP spid="54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组合 72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辛勤汗水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时事运气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1" name="直接箭头连接符 50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</a:t>
            </a: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3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58" name="组合 5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993131" y="4797152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2117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3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3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1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1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1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6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2" grpId="0"/>
      <p:bldP spid="53" grpId="0"/>
      <p:bldP spid="55" grpId="0"/>
      <p:bldP spid="56" grpId="0"/>
      <p:bldP spid="62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" name="组合 30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921505" y="4036759"/>
            <a:ext cx="1970732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目标规划</a:t>
            </a:r>
            <a:endParaRPr lang="en-US" altLang="zh-CN" sz="28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414455"/>
                </a:solidFill>
              </a:rPr>
              <a:t>OBJECT PROGRAM</a:t>
            </a:r>
            <a:endParaRPr lang="zh-CN" altLang="zh-CN" b="1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206"/>
          <p:cNvSpPr>
            <a:spLocks noChangeAspect="1" noEditPoints="1"/>
          </p:cNvSpPr>
          <p:nvPr/>
        </p:nvSpPr>
        <p:spPr bwMode="auto">
          <a:xfrm>
            <a:off x="2624191" y="2732209"/>
            <a:ext cx="728586" cy="88070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2"/>
          <p:cNvSpPr txBox="1"/>
          <p:nvPr/>
        </p:nvSpPr>
        <p:spPr>
          <a:xfrm>
            <a:off x="8392119" y="17174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五年计划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8392119" y="24935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实现步骤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34"/>
          <p:cNvSpPr txBox="1"/>
          <p:nvPr/>
        </p:nvSpPr>
        <p:spPr>
          <a:xfrm>
            <a:off x="8392119" y="328108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可行性评估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35"/>
          <p:cNvSpPr txBox="1"/>
          <p:nvPr/>
        </p:nvSpPr>
        <p:spPr>
          <a:xfrm>
            <a:off x="8392119" y="40571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保障措施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911252" y="5021885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911252" y="424170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911252" y="2668483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911252" y="190722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7911252" y="1526944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7911252" y="348114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9"/>
          <p:cNvSpPr txBox="1"/>
          <p:nvPr/>
        </p:nvSpPr>
        <p:spPr>
          <a:xfrm>
            <a:off x="8392119" y="48218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结束语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381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25" grpId="0" animBg="1"/>
      <p:bldP spid="26" grpId="0" animBg="1"/>
      <p:bldP spid="27" grpId="0"/>
      <p:bldP spid="28" grpId="0"/>
      <p:bldP spid="29" grpId="0"/>
      <p:bldP spid="30" grpId="0"/>
      <p:bldP spid="46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8" name="组合 57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组合 167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169" name="组合 1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175" name="组合 17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185" name="组合 1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9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Freeform 261"/>
          <p:cNvSpPr>
            <a:spLocks/>
          </p:cNvSpPr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5" name="组合 194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19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9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2" name="矩形 201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3" name="矩形 202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4" name="矩形 203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5" name="矩形 204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400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73" grpId="0" animBg="1"/>
      <p:bldP spid="194" grpId="0" animBg="1"/>
      <p:bldP spid="199" grpId="0" animBg="1"/>
      <p:bldP spid="200" grpId="0" animBg="1"/>
      <p:bldP spid="201" grpId="0"/>
      <p:bldP spid="202" grpId="0"/>
      <p:bldP spid="203" grpId="0"/>
      <p:bldP spid="204" grpId="0"/>
      <p:bldP spid="205" grpId="0"/>
      <p:bldP spid="2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86" name="组合 8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" name="组合 8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9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48434" y="2930032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447042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992650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1614394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968549" y="4958880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70550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53" grpId="0"/>
      <p:bldP spid="54" grpId="0"/>
      <p:bldP spid="62" grpId="0"/>
      <p:bldP spid="63" grpId="0"/>
      <p:bldP spid="71" grpId="0"/>
      <p:bldP spid="72" grpId="0"/>
      <p:bldP spid="78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4" name="组合 73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81656" y="1556792"/>
            <a:ext cx="1224136" cy="1224136"/>
            <a:chOff x="1057027" y="2420888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12"/>
          <p:cNvSpPr/>
          <p:nvPr/>
        </p:nvSpPr>
        <p:spPr>
          <a:xfrm>
            <a:off x="2507118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文本框 9"/>
          <p:cNvSpPr txBox="1"/>
          <p:nvPr/>
        </p:nvSpPr>
        <p:spPr>
          <a:xfrm>
            <a:off x="2801114" y="1988840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80037" y="1484784"/>
            <a:ext cx="1224136" cy="122413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文本框 9"/>
          <p:cNvSpPr txBox="1"/>
          <p:nvPr/>
        </p:nvSpPr>
        <p:spPr>
          <a:xfrm>
            <a:off x="5609426" y="1916832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08478" y="1484784"/>
            <a:ext cx="1224136" cy="1224136"/>
            <a:chOff x="1057027" y="2420888"/>
            <a:chExt cx="864096" cy="864096"/>
          </a:xfrm>
        </p:grpSpPr>
        <p:sp>
          <p:nvSpPr>
            <p:cNvPr id="48" name="椭圆 4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文本框 9"/>
          <p:cNvSpPr txBox="1"/>
          <p:nvPr/>
        </p:nvSpPr>
        <p:spPr>
          <a:xfrm>
            <a:off x="8417738" y="1916832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922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  <p:bldP spid="50" grpId="0" animBg="1"/>
      <p:bldP spid="51" grpId="0" animBg="1"/>
      <p:bldP spid="52" grpId="0"/>
      <p:bldP spid="56" grpId="0"/>
      <p:bldP spid="57" grpId="0"/>
      <p:bldP spid="63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组合 66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70" name="椭圆 6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78" name="椭圆 7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86" name="椭圆 8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矩形 87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4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10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3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11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845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75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72" grpId="0" animBg="1"/>
      <p:bldP spid="73" grpId="0"/>
      <p:bldP spid="74" grpId="0"/>
      <p:bldP spid="76" grpId="0"/>
      <p:bldP spid="80" grpId="0"/>
      <p:bldP spid="81" grpId="0"/>
      <p:bldP spid="83" grpId="0"/>
      <p:bldP spid="84" grpId="0" animBg="1"/>
      <p:bldP spid="88" grpId="0"/>
      <p:bldP spid="89" grpId="0"/>
      <p:bldP spid="90" grpId="0"/>
      <p:bldP spid="92" grpId="0"/>
      <p:bldP spid="93" grpId="0"/>
      <p:bldP spid="94" grpId="0" animBg="1"/>
      <p:bldP spid="98" grpId="0"/>
      <p:bldP spid="102" grpId="0"/>
      <p:bldP spid="109" grpId="0"/>
      <p:bldP spid="113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组合 45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2" name="组合 3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173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4" grpId="0" animBg="1"/>
      <p:bldP spid="27" grpId="0" animBg="1"/>
      <p:bldP spid="28" grpId="0"/>
      <p:bldP spid="29" grpId="0"/>
      <p:bldP spid="36" grpId="0"/>
      <p:bldP spid="41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3080" y="306896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3080" y="2792541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214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2" name="Group 4"/>
          <p:cNvGrpSpPr>
            <a:grpSpLocks noChangeAspect="1"/>
          </p:cNvGrpSpPr>
          <p:nvPr/>
        </p:nvGrpSpPr>
        <p:grpSpPr bwMode="auto">
          <a:xfrm>
            <a:off x="2665152" y="2784571"/>
            <a:ext cx="484172" cy="775984"/>
            <a:chOff x="4638" y="-33"/>
            <a:chExt cx="667" cy="1069"/>
          </a:xfrm>
          <a:solidFill>
            <a:srgbClr val="C00000"/>
          </a:solidFill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1804392" y="4036759"/>
            <a:ext cx="2204963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414455"/>
                </a:solidFill>
              </a:rPr>
              <a:t>BASIC INFORMATION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32"/>
          <p:cNvSpPr txBox="1"/>
          <p:nvPr/>
        </p:nvSpPr>
        <p:spPr>
          <a:xfrm>
            <a:off x="8392119" y="1243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竞聘宣言</a:t>
            </a:r>
          </a:p>
        </p:txBody>
      </p:sp>
      <p:sp>
        <p:nvSpPr>
          <p:cNvPr id="87" name="文本框 33"/>
          <p:cNvSpPr txBox="1"/>
          <p:nvPr/>
        </p:nvSpPr>
        <p:spPr>
          <a:xfrm>
            <a:off x="8392119" y="20193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基本信息</a:t>
            </a:r>
          </a:p>
        </p:txBody>
      </p:sp>
      <p:sp>
        <p:nvSpPr>
          <p:cNvPr id="88" name="文本框 34"/>
          <p:cNvSpPr txBox="1"/>
          <p:nvPr/>
        </p:nvSpPr>
        <p:spPr>
          <a:xfrm>
            <a:off x="8392119" y="28068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个人履历</a:t>
            </a:r>
          </a:p>
        </p:txBody>
      </p:sp>
      <p:sp>
        <p:nvSpPr>
          <p:cNvPr id="89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荣誉奖项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语言能力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应聘岗位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33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73" grpId="0" animBg="1"/>
      <p:bldP spid="86" grpId="0"/>
      <p:bldP spid="87" grpId="0"/>
      <p:bldP spid="88" grpId="0"/>
      <p:bldP spid="89" grpId="0"/>
      <p:bldP spid="96" grpId="0"/>
      <p:bldP spid="98" grpId="0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MAKING A DECLARATION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81363" y="2372395"/>
            <a:ext cx="41044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。亮亮图文旗舰店</a:t>
            </a:r>
            <a:r>
              <a:rPr lang="en-US" altLang="zh-CN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9612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2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组合 72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33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8" cstate="print">
              <a:extLst>
                <a:ext uri="{BEBA8EAE-BF5A-486C-A8C5-ECC9F3942E4B}">
                  <a14:imgProps xmlns:a14="http://schemas.microsoft.com/office/drawing/2010/main" xmlns="">
                    <a14:imgLayer r:embed="rId9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34" name="直接连接符 33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1169" y="16106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花木兰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4308" y="289152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44584" y="2976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5738" y="4316549"/>
            <a:ext cx="2681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huigu@huiguer.com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919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2" name="组合 61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2425179" y="3021113"/>
            <a:ext cx="670560" cy="604586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081363" y="3035374"/>
            <a:ext cx="670560" cy="604586"/>
            <a:chOff x="5424755" y="1340768"/>
            <a:chExt cx="670560" cy="604586"/>
          </a:xfrm>
        </p:grpSpPr>
        <p:grpSp>
          <p:nvGrpSpPr>
            <p:cNvPr id="81" name="组合 8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760035" y="303537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415603" y="3035374"/>
            <a:ext cx="670560" cy="604586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099435" y="3049635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77107" y="38274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130" name="矩形 129"/>
          <p:cNvSpPr/>
          <p:nvPr/>
        </p:nvSpPr>
        <p:spPr>
          <a:xfrm>
            <a:off x="3433291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1" name="矩形 130"/>
          <p:cNvSpPr/>
          <p:nvPr/>
        </p:nvSpPr>
        <p:spPr>
          <a:xfrm>
            <a:off x="5191941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21723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434088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910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6" name="组合 55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61" name="椭圆 6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4"/>
          <p:cNvSpPr txBox="1">
            <a:spLocks/>
          </p:cNvSpPr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66" name="矩形 6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和荣誉证书。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69" name="椭圆 6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标题 4"/>
          <p:cNvSpPr txBox="1">
            <a:spLocks/>
          </p:cNvSpPr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74" name="矩形 7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“十佳进步青年”奖项。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77" name="椭圆 7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标题 4"/>
          <p:cNvSpPr txBox="1">
            <a:spLocks/>
          </p:cNvSpPr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82" name="矩形 8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85" name="椭圆 8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标题 4"/>
          <p:cNvSpPr txBox="1">
            <a:spLocks/>
          </p:cNvSpPr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90" name="矩形 8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2013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获得“十佳创新青年奖”。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01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64" grpId="0" animBg="1"/>
      <p:bldP spid="65" grpId="0"/>
      <p:bldP spid="66" grpId="0"/>
      <p:bldP spid="67" grpId="0"/>
      <p:bldP spid="71" grpId="0" animBg="1"/>
      <p:bldP spid="72" grpId="0" animBg="1"/>
      <p:bldP spid="73" grpId="0"/>
      <p:bldP spid="74" grpId="0"/>
      <p:bldP spid="75" grpId="0"/>
      <p:bldP spid="79" grpId="0" animBg="1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/>
      <p:bldP spid="90" grpId="0"/>
      <p:bldP spid="91" grpId="0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9" name="组合 48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4502787" y="2426933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0" name="TextBox 503"/>
          <p:cNvSpPr txBox="1"/>
          <p:nvPr/>
        </p:nvSpPr>
        <p:spPr>
          <a:xfrm>
            <a:off x="233248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汉语：普通话水平测试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281163" y="3717032"/>
            <a:ext cx="936104" cy="844004"/>
            <a:chOff x="3720691" y="2824413"/>
            <a:chExt cx="1341120" cy="12091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55"/>
          <p:cNvSpPr>
            <a:spLocks noEditPoints="1"/>
          </p:cNvSpPr>
          <p:nvPr/>
        </p:nvSpPr>
        <p:spPr bwMode="auto">
          <a:xfrm>
            <a:off x="2605763" y="3972326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45770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98"/>
          <p:cNvSpPr txBox="1"/>
          <p:nvPr/>
        </p:nvSpPr>
        <p:spPr>
          <a:xfrm>
            <a:off x="435079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TextBox 503"/>
          <p:cNvSpPr txBox="1"/>
          <p:nvPr/>
        </p:nvSpPr>
        <p:spPr>
          <a:xfrm>
            <a:off x="2332480" y="4820053"/>
            <a:ext cx="373199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498"/>
          <p:cNvSpPr txBox="1"/>
          <p:nvPr/>
        </p:nvSpPr>
        <p:spPr>
          <a:xfrm>
            <a:off x="8839297" y="2426933"/>
            <a:ext cx="12907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83" name="TextBox 503"/>
          <p:cNvSpPr txBox="1"/>
          <p:nvPr/>
        </p:nvSpPr>
        <p:spPr>
          <a:xfrm>
            <a:off x="665296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英语四六级专业证书，以及新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6601643" y="3717032"/>
            <a:ext cx="936104" cy="844004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8" name="直接连接符 87"/>
          <p:cNvCxnSpPr/>
          <p:nvPr/>
        </p:nvCxnSpPr>
        <p:spPr>
          <a:xfrm>
            <a:off x="677818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498"/>
          <p:cNvSpPr txBox="1"/>
          <p:nvPr/>
        </p:nvSpPr>
        <p:spPr>
          <a:xfrm>
            <a:off x="867127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TextBox 503"/>
          <p:cNvSpPr txBox="1"/>
          <p:nvPr/>
        </p:nvSpPr>
        <p:spPr>
          <a:xfrm>
            <a:off x="665296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6925737" y="3972326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76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4" grpId="0" animBg="1"/>
      <p:bldP spid="76" grpId="0"/>
      <p:bldP spid="77" grpId="0"/>
      <p:bldP spid="82" grpId="0"/>
      <p:bldP spid="83" grpId="0"/>
      <p:bldP spid="84" grpId="0" animBg="1"/>
      <p:bldP spid="89" grpId="0"/>
      <p:bldP spid="90" grpId="0"/>
      <p:bldP spid="91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305499" y="2699636"/>
            <a:ext cx="1593424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岗位应聘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销售部总监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本人有着上市公司五年的工作经验，对于快消行业再熟悉不过。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首席执行官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除了之前的工作经验之外，本人完全相信自己能够胜任这一职。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个人要求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968549" y="4958880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我的户口是广州，因为接受广州深圳等广东一线城市任职；目标薪金在年收入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10W-20W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区间，五百强公司可降低薪金要求，福利待遇，五险一金，双休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593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50"/>
                            </p:stCondLst>
                            <p:childTnLst>
                              <p:par>
                                <p:cTn id="7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/>
      <p:bldP spid="45" grpId="0"/>
      <p:bldP spid="54" grpId="0"/>
      <p:bldP spid="55" grpId="0"/>
      <p:bldP spid="61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3740</Words>
  <Application>Microsoft Office PowerPoint</Application>
  <PresentationFormat>自定义</PresentationFormat>
  <Paragraphs>415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432</cp:revision>
  <dcterms:created xsi:type="dcterms:W3CDTF">2015-11-26T04:19:55Z</dcterms:created>
  <dcterms:modified xsi:type="dcterms:W3CDTF">2017-07-10T04:26:45Z</dcterms:modified>
</cp:coreProperties>
</file>